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71" r:id="rId5"/>
    <p:sldId id="261" r:id="rId6"/>
    <p:sldId id="262" r:id="rId7"/>
    <p:sldId id="266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E85B6-4FDD-1E43-8A75-B92F04FC3653}" type="doc">
      <dgm:prSet loTypeId="urn:microsoft.com/office/officeart/2005/8/layout/hProcess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1DA087-0442-274B-A98E-E3D73DB2AF5F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1. </a:t>
          </a:r>
        </a:p>
        <a:p>
          <a:endParaRPr lang="en-US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Connect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4D6ADF5-9348-1D44-B047-65A3119DFA54}" type="parTrans" cxnId="{5F2AB4D7-2CF0-2A49-8D7E-523EAC631BCD}">
      <dgm:prSet/>
      <dgm:spPr/>
      <dgm:t>
        <a:bodyPr/>
        <a:lstStyle/>
        <a:p>
          <a:endParaRPr lang="en-US"/>
        </a:p>
      </dgm:t>
    </dgm:pt>
    <dgm:pt modelId="{4BBD1250-117B-0746-B09D-AD284AB62351}" type="sibTrans" cxnId="{5F2AB4D7-2CF0-2A49-8D7E-523EAC631BCD}">
      <dgm:prSet/>
      <dgm:spPr/>
      <dgm:t>
        <a:bodyPr/>
        <a:lstStyle/>
        <a:p>
          <a:endParaRPr lang="en-US"/>
        </a:p>
      </dgm:t>
    </dgm:pt>
    <dgm:pt modelId="{E25924E3-7823-2B49-BB86-D3C06D271FAE}">
      <dgm:prSet phldrT="[Text]" phldr="1"/>
      <dgm:spPr/>
      <dgm:t>
        <a:bodyPr/>
        <a:lstStyle/>
        <a:p>
          <a:endParaRPr lang="en-US" dirty="0"/>
        </a:p>
      </dgm:t>
    </dgm:pt>
    <dgm:pt modelId="{A16C339C-60CB-6245-8BE0-78C63F665E52}" type="parTrans" cxnId="{66DE51C3-62EB-9D48-98A9-6476C2FCEB95}">
      <dgm:prSet/>
      <dgm:spPr/>
      <dgm:t>
        <a:bodyPr/>
        <a:lstStyle/>
        <a:p>
          <a:endParaRPr lang="en-US"/>
        </a:p>
      </dgm:t>
    </dgm:pt>
    <dgm:pt modelId="{724F4822-8482-BE4F-8057-D48474D895DC}" type="sibTrans" cxnId="{66DE51C3-62EB-9D48-98A9-6476C2FCEB95}">
      <dgm:prSet/>
      <dgm:spPr/>
      <dgm:t>
        <a:bodyPr/>
        <a:lstStyle/>
        <a:p>
          <a:endParaRPr lang="en-US"/>
        </a:p>
      </dgm:t>
    </dgm:pt>
    <dgm:pt modelId="{2D41F87C-FB7C-F548-BB8D-C8C32DC5405E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2. </a:t>
          </a:r>
        </a:p>
        <a:p>
          <a:endParaRPr lang="en-US" b="1" dirty="0" smtClean="0">
            <a:solidFill>
              <a:srgbClr val="000000"/>
            </a:solidFill>
          </a:endParaRPr>
        </a:p>
        <a:p>
          <a:r>
            <a:rPr lang="en-US" b="1" dirty="0" smtClean="0">
              <a:solidFill>
                <a:srgbClr val="000000"/>
              </a:solidFill>
            </a:rPr>
            <a:t>Educate</a:t>
          </a:r>
          <a:endParaRPr lang="en-US" b="1" dirty="0">
            <a:solidFill>
              <a:srgbClr val="000000"/>
            </a:solidFill>
          </a:endParaRPr>
        </a:p>
      </dgm:t>
    </dgm:pt>
    <dgm:pt modelId="{3991BFA9-DB9F-CC4E-B5EF-2B9149CFB135}" type="parTrans" cxnId="{D59BD34D-2E90-FC4C-A6AD-278730982373}">
      <dgm:prSet/>
      <dgm:spPr/>
      <dgm:t>
        <a:bodyPr/>
        <a:lstStyle/>
        <a:p>
          <a:endParaRPr lang="en-US"/>
        </a:p>
      </dgm:t>
    </dgm:pt>
    <dgm:pt modelId="{C0302ED4-BFD1-9047-AB2E-5233CDFB2F33}" type="sibTrans" cxnId="{D59BD34D-2E90-FC4C-A6AD-278730982373}">
      <dgm:prSet/>
      <dgm:spPr/>
      <dgm:t>
        <a:bodyPr/>
        <a:lstStyle/>
        <a:p>
          <a:endParaRPr lang="en-US"/>
        </a:p>
      </dgm:t>
    </dgm:pt>
    <dgm:pt modelId="{BDFA6E6C-EF85-274D-B10C-1AC818CCC41A}">
      <dgm:prSet phldrT="[Text]" phldr="1"/>
      <dgm:spPr/>
      <dgm:t>
        <a:bodyPr/>
        <a:lstStyle/>
        <a:p>
          <a:endParaRPr lang="en-US" dirty="0"/>
        </a:p>
      </dgm:t>
    </dgm:pt>
    <dgm:pt modelId="{41595922-C90F-0F4B-B366-D14D327DBAD7}" type="parTrans" cxnId="{976A1806-8F6A-2246-A02D-4BD74BF851F8}">
      <dgm:prSet/>
      <dgm:spPr/>
      <dgm:t>
        <a:bodyPr/>
        <a:lstStyle/>
        <a:p>
          <a:endParaRPr lang="en-US"/>
        </a:p>
      </dgm:t>
    </dgm:pt>
    <dgm:pt modelId="{BBCE1DA4-452B-3644-BED4-9CB278E3EACA}" type="sibTrans" cxnId="{976A1806-8F6A-2246-A02D-4BD74BF851F8}">
      <dgm:prSet/>
      <dgm:spPr/>
      <dgm:t>
        <a:bodyPr/>
        <a:lstStyle/>
        <a:p>
          <a:endParaRPr lang="en-US"/>
        </a:p>
      </dgm:t>
    </dgm:pt>
    <dgm:pt modelId="{9B11F717-4E6B-124A-AF2C-24DA4B976583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3. </a:t>
          </a:r>
        </a:p>
        <a:p>
          <a:endParaRPr lang="en-US" b="1" dirty="0" smtClean="0">
            <a:solidFill>
              <a:srgbClr val="000000"/>
            </a:solidFill>
          </a:endParaRPr>
        </a:p>
        <a:p>
          <a:r>
            <a:rPr lang="en-US" b="1" dirty="0" smtClean="0">
              <a:solidFill>
                <a:srgbClr val="000000"/>
              </a:solidFill>
            </a:rPr>
            <a:t>Partner</a:t>
          </a:r>
          <a:endParaRPr lang="en-US" b="1" dirty="0">
            <a:solidFill>
              <a:srgbClr val="000000"/>
            </a:solidFill>
          </a:endParaRPr>
        </a:p>
      </dgm:t>
    </dgm:pt>
    <dgm:pt modelId="{D0F04F76-66CC-AA4B-B3C0-5BBD89C08AF0}" type="parTrans" cxnId="{EEAB5264-73E5-1D4E-A312-BB07F29DCF62}">
      <dgm:prSet/>
      <dgm:spPr/>
      <dgm:t>
        <a:bodyPr/>
        <a:lstStyle/>
        <a:p>
          <a:endParaRPr lang="en-US"/>
        </a:p>
      </dgm:t>
    </dgm:pt>
    <dgm:pt modelId="{39A43BC0-ECA0-7946-BBA2-8B5FC3A17DDD}" type="sibTrans" cxnId="{EEAB5264-73E5-1D4E-A312-BB07F29DCF62}">
      <dgm:prSet/>
      <dgm:spPr/>
      <dgm:t>
        <a:bodyPr/>
        <a:lstStyle/>
        <a:p>
          <a:endParaRPr lang="en-US"/>
        </a:p>
      </dgm:t>
    </dgm:pt>
    <dgm:pt modelId="{0E741571-67FF-5849-BE2F-A487C42CA44D}">
      <dgm:prSet phldrT="[Text]" phldr="1"/>
      <dgm:spPr/>
      <dgm:t>
        <a:bodyPr/>
        <a:lstStyle/>
        <a:p>
          <a:endParaRPr lang="en-US" dirty="0"/>
        </a:p>
      </dgm:t>
    </dgm:pt>
    <dgm:pt modelId="{41743FAB-D97C-CE4B-9B34-043549882324}" type="sibTrans" cxnId="{EF3BB594-C26B-4545-88A8-1D0FCF985D80}">
      <dgm:prSet/>
      <dgm:spPr/>
      <dgm:t>
        <a:bodyPr/>
        <a:lstStyle/>
        <a:p>
          <a:endParaRPr lang="en-US"/>
        </a:p>
      </dgm:t>
    </dgm:pt>
    <dgm:pt modelId="{DC674003-0759-8F46-871C-F9FBCA42C3FD}" type="parTrans" cxnId="{EF3BB594-C26B-4545-88A8-1D0FCF985D80}">
      <dgm:prSet/>
      <dgm:spPr/>
      <dgm:t>
        <a:bodyPr/>
        <a:lstStyle/>
        <a:p>
          <a:endParaRPr lang="en-US"/>
        </a:p>
      </dgm:t>
    </dgm:pt>
    <dgm:pt modelId="{3056D12F-2BD2-C642-8DDB-8CBA2B34A101}" type="pres">
      <dgm:prSet presAssocID="{86FE85B6-4FDD-1E43-8A75-B92F04FC3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61A69F-174D-6B44-81CE-9DC4C64C3938}" type="pres">
      <dgm:prSet presAssocID="{0E741571-67FF-5849-BE2F-A487C42CA44D}" presName="compositeNode" presStyleCnt="0">
        <dgm:presLayoutVars>
          <dgm:bulletEnabled val="1"/>
        </dgm:presLayoutVars>
      </dgm:prSet>
      <dgm:spPr/>
    </dgm:pt>
    <dgm:pt modelId="{DC90E084-7C9F-BF44-A4D0-317F6CAAEF23}" type="pres">
      <dgm:prSet presAssocID="{0E741571-67FF-5849-BE2F-A487C42CA44D}" presName="bgRect" presStyleLbl="node1" presStyleIdx="0" presStyleCnt="3" custLinFactNeighborX="-1057" custLinFactNeighborY="862"/>
      <dgm:spPr/>
      <dgm:t>
        <a:bodyPr/>
        <a:lstStyle/>
        <a:p>
          <a:endParaRPr lang="en-US"/>
        </a:p>
      </dgm:t>
    </dgm:pt>
    <dgm:pt modelId="{C69A7C83-CC70-ED41-9432-3886E3A8CBA8}" type="pres">
      <dgm:prSet presAssocID="{0E741571-67FF-5849-BE2F-A487C42CA44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F0302-D61B-F043-A8C2-1A5883B4ACA9}" type="pres">
      <dgm:prSet presAssocID="{0E741571-67FF-5849-BE2F-A487C42CA44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9A62F-B3F9-8F44-A7C5-86F4B30C5F92}" type="pres">
      <dgm:prSet presAssocID="{41743FAB-D97C-CE4B-9B34-043549882324}" presName="hSp" presStyleCnt="0"/>
      <dgm:spPr/>
    </dgm:pt>
    <dgm:pt modelId="{7E647E45-18BF-6D4F-A499-1E9A6BE14F4D}" type="pres">
      <dgm:prSet presAssocID="{41743FAB-D97C-CE4B-9B34-043549882324}" presName="vProcSp" presStyleCnt="0"/>
      <dgm:spPr/>
    </dgm:pt>
    <dgm:pt modelId="{35DAF7B6-412C-1246-BADB-E882F3589239}" type="pres">
      <dgm:prSet presAssocID="{41743FAB-D97C-CE4B-9B34-043549882324}" presName="vSp1" presStyleCnt="0"/>
      <dgm:spPr/>
    </dgm:pt>
    <dgm:pt modelId="{9C60EDC4-C428-274B-B178-BA236A180CA8}" type="pres">
      <dgm:prSet presAssocID="{41743FAB-D97C-CE4B-9B34-043549882324}" presName="simulatedConn" presStyleLbl="solidFgAcc1" presStyleIdx="0" presStyleCnt="2"/>
      <dgm:spPr/>
    </dgm:pt>
    <dgm:pt modelId="{F093391D-F8A6-B54F-920C-A81B115C3EA0}" type="pres">
      <dgm:prSet presAssocID="{41743FAB-D97C-CE4B-9B34-043549882324}" presName="vSp2" presStyleCnt="0"/>
      <dgm:spPr/>
    </dgm:pt>
    <dgm:pt modelId="{0363B88D-9703-0242-AEC9-6D5BD47869C2}" type="pres">
      <dgm:prSet presAssocID="{41743FAB-D97C-CE4B-9B34-043549882324}" presName="sibTrans" presStyleCnt="0"/>
      <dgm:spPr/>
    </dgm:pt>
    <dgm:pt modelId="{BF8E5A1A-FA92-5948-80AC-6CAAAB7B3E8A}" type="pres">
      <dgm:prSet presAssocID="{E25924E3-7823-2B49-BB86-D3C06D271FAE}" presName="compositeNode" presStyleCnt="0">
        <dgm:presLayoutVars>
          <dgm:bulletEnabled val="1"/>
        </dgm:presLayoutVars>
      </dgm:prSet>
      <dgm:spPr/>
    </dgm:pt>
    <dgm:pt modelId="{FF5F8078-5CE9-414D-9D4D-495647C2DB32}" type="pres">
      <dgm:prSet presAssocID="{E25924E3-7823-2B49-BB86-D3C06D271FAE}" presName="bgRect" presStyleLbl="node1" presStyleIdx="1" presStyleCnt="3"/>
      <dgm:spPr/>
      <dgm:t>
        <a:bodyPr/>
        <a:lstStyle/>
        <a:p>
          <a:endParaRPr lang="en-US"/>
        </a:p>
      </dgm:t>
    </dgm:pt>
    <dgm:pt modelId="{CD270A7A-4988-8849-98DA-0D7F6AAB4D7F}" type="pres">
      <dgm:prSet presAssocID="{E25924E3-7823-2B49-BB86-D3C06D271FA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70B00-C39A-9148-9130-8DC770EAD426}" type="pres">
      <dgm:prSet presAssocID="{E25924E3-7823-2B49-BB86-D3C06D271FA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64E27-1978-3B4D-8C4E-F084F0647C82}" type="pres">
      <dgm:prSet presAssocID="{724F4822-8482-BE4F-8057-D48474D895DC}" presName="hSp" presStyleCnt="0"/>
      <dgm:spPr/>
    </dgm:pt>
    <dgm:pt modelId="{A47F25CA-8E30-364C-9152-2979F650265A}" type="pres">
      <dgm:prSet presAssocID="{724F4822-8482-BE4F-8057-D48474D895DC}" presName="vProcSp" presStyleCnt="0"/>
      <dgm:spPr/>
    </dgm:pt>
    <dgm:pt modelId="{0F4ECD79-C86C-B142-913B-AB8BE44FDFF4}" type="pres">
      <dgm:prSet presAssocID="{724F4822-8482-BE4F-8057-D48474D895DC}" presName="vSp1" presStyleCnt="0"/>
      <dgm:spPr/>
    </dgm:pt>
    <dgm:pt modelId="{6417D524-C588-E142-BDC2-C92399D064FA}" type="pres">
      <dgm:prSet presAssocID="{724F4822-8482-BE4F-8057-D48474D895DC}" presName="simulatedConn" presStyleLbl="solidFgAcc1" presStyleIdx="1" presStyleCnt="2"/>
      <dgm:spPr/>
    </dgm:pt>
    <dgm:pt modelId="{1069A88C-DEBB-E943-A3F7-D57A2075B34D}" type="pres">
      <dgm:prSet presAssocID="{724F4822-8482-BE4F-8057-D48474D895DC}" presName="vSp2" presStyleCnt="0"/>
      <dgm:spPr/>
    </dgm:pt>
    <dgm:pt modelId="{3FB7EF97-17EC-304E-9424-CD864A66581E}" type="pres">
      <dgm:prSet presAssocID="{724F4822-8482-BE4F-8057-D48474D895DC}" presName="sibTrans" presStyleCnt="0"/>
      <dgm:spPr/>
    </dgm:pt>
    <dgm:pt modelId="{18FF49D1-FD4F-B84D-932B-7E8B88F104CA}" type="pres">
      <dgm:prSet presAssocID="{BDFA6E6C-EF85-274D-B10C-1AC818CCC41A}" presName="compositeNode" presStyleCnt="0">
        <dgm:presLayoutVars>
          <dgm:bulletEnabled val="1"/>
        </dgm:presLayoutVars>
      </dgm:prSet>
      <dgm:spPr/>
    </dgm:pt>
    <dgm:pt modelId="{FB1908B5-9FEB-A345-8F6A-420CB91CF087}" type="pres">
      <dgm:prSet presAssocID="{BDFA6E6C-EF85-274D-B10C-1AC818CCC41A}" presName="bgRect" presStyleLbl="node1" presStyleIdx="2" presStyleCnt="3"/>
      <dgm:spPr/>
      <dgm:t>
        <a:bodyPr/>
        <a:lstStyle/>
        <a:p>
          <a:endParaRPr lang="en-US"/>
        </a:p>
      </dgm:t>
    </dgm:pt>
    <dgm:pt modelId="{3B74CE13-C2FF-1140-BD6E-269582628279}" type="pres">
      <dgm:prSet presAssocID="{BDFA6E6C-EF85-274D-B10C-1AC818CCC41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C2839-B515-1F41-81DD-3CE2684C0B3B}" type="pres">
      <dgm:prSet presAssocID="{BDFA6E6C-EF85-274D-B10C-1AC818CCC41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2139F3-E329-A045-A54E-62C2A573A42B}" type="presOf" srcId="{BDFA6E6C-EF85-274D-B10C-1AC818CCC41A}" destId="{3B74CE13-C2FF-1140-BD6E-269582628279}" srcOrd="1" destOrd="0" presId="urn:microsoft.com/office/officeart/2005/8/layout/hProcess7"/>
    <dgm:cxn modelId="{90EC2BB4-755D-AD45-9E2D-C26F89497474}" type="presOf" srcId="{0E741571-67FF-5849-BE2F-A487C42CA44D}" destId="{C69A7C83-CC70-ED41-9432-3886E3A8CBA8}" srcOrd="1" destOrd="0" presId="urn:microsoft.com/office/officeart/2005/8/layout/hProcess7"/>
    <dgm:cxn modelId="{5F2AB4D7-2CF0-2A49-8D7E-523EAC631BCD}" srcId="{0E741571-67FF-5849-BE2F-A487C42CA44D}" destId="{ED1DA087-0442-274B-A98E-E3D73DB2AF5F}" srcOrd="0" destOrd="0" parTransId="{34D6ADF5-9348-1D44-B047-65A3119DFA54}" sibTransId="{4BBD1250-117B-0746-B09D-AD284AB62351}"/>
    <dgm:cxn modelId="{D59BD34D-2E90-FC4C-A6AD-278730982373}" srcId="{E25924E3-7823-2B49-BB86-D3C06D271FAE}" destId="{2D41F87C-FB7C-F548-BB8D-C8C32DC5405E}" srcOrd="0" destOrd="0" parTransId="{3991BFA9-DB9F-CC4E-B5EF-2B9149CFB135}" sibTransId="{C0302ED4-BFD1-9047-AB2E-5233CDFB2F33}"/>
    <dgm:cxn modelId="{EF3BB594-C26B-4545-88A8-1D0FCF985D80}" srcId="{86FE85B6-4FDD-1E43-8A75-B92F04FC3653}" destId="{0E741571-67FF-5849-BE2F-A487C42CA44D}" srcOrd="0" destOrd="0" parTransId="{DC674003-0759-8F46-871C-F9FBCA42C3FD}" sibTransId="{41743FAB-D97C-CE4B-9B34-043549882324}"/>
    <dgm:cxn modelId="{2D7AEAC7-FE4E-9A4F-9F84-E9F49AB8F55D}" type="presOf" srcId="{0E741571-67FF-5849-BE2F-A487C42CA44D}" destId="{DC90E084-7C9F-BF44-A4D0-317F6CAAEF23}" srcOrd="0" destOrd="0" presId="urn:microsoft.com/office/officeart/2005/8/layout/hProcess7"/>
    <dgm:cxn modelId="{976A1806-8F6A-2246-A02D-4BD74BF851F8}" srcId="{86FE85B6-4FDD-1E43-8A75-B92F04FC3653}" destId="{BDFA6E6C-EF85-274D-B10C-1AC818CCC41A}" srcOrd="2" destOrd="0" parTransId="{41595922-C90F-0F4B-B366-D14D327DBAD7}" sibTransId="{BBCE1DA4-452B-3644-BED4-9CB278E3EACA}"/>
    <dgm:cxn modelId="{66DE51C3-62EB-9D48-98A9-6476C2FCEB95}" srcId="{86FE85B6-4FDD-1E43-8A75-B92F04FC3653}" destId="{E25924E3-7823-2B49-BB86-D3C06D271FAE}" srcOrd="1" destOrd="0" parTransId="{A16C339C-60CB-6245-8BE0-78C63F665E52}" sibTransId="{724F4822-8482-BE4F-8057-D48474D895DC}"/>
    <dgm:cxn modelId="{B6E4F6A7-1302-C84B-8062-862A5064411A}" type="presOf" srcId="{E25924E3-7823-2B49-BB86-D3C06D271FAE}" destId="{CD270A7A-4988-8849-98DA-0D7F6AAB4D7F}" srcOrd="1" destOrd="0" presId="urn:microsoft.com/office/officeart/2005/8/layout/hProcess7"/>
    <dgm:cxn modelId="{0AF9D0D8-93D2-5F43-9ADB-0EA2A3E29805}" type="presOf" srcId="{BDFA6E6C-EF85-274D-B10C-1AC818CCC41A}" destId="{FB1908B5-9FEB-A345-8F6A-420CB91CF087}" srcOrd="0" destOrd="0" presId="urn:microsoft.com/office/officeart/2005/8/layout/hProcess7"/>
    <dgm:cxn modelId="{EEAB5264-73E5-1D4E-A312-BB07F29DCF62}" srcId="{BDFA6E6C-EF85-274D-B10C-1AC818CCC41A}" destId="{9B11F717-4E6B-124A-AF2C-24DA4B976583}" srcOrd="0" destOrd="0" parTransId="{D0F04F76-66CC-AA4B-B3C0-5BBD89C08AF0}" sibTransId="{39A43BC0-ECA0-7946-BBA2-8B5FC3A17DDD}"/>
    <dgm:cxn modelId="{27E45726-4647-E74D-93CB-6D52FA89B06B}" type="presOf" srcId="{ED1DA087-0442-274B-A98E-E3D73DB2AF5F}" destId="{90DF0302-D61B-F043-A8C2-1A5883B4ACA9}" srcOrd="0" destOrd="0" presId="urn:microsoft.com/office/officeart/2005/8/layout/hProcess7"/>
    <dgm:cxn modelId="{346BEDE5-5E8E-F140-B526-7F5C290B2192}" type="presOf" srcId="{86FE85B6-4FDD-1E43-8A75-B92F04FC3653}" destId="{3056D12F-2BD2-C642-8DDB-8CBA2B34A101}" srcOrd="0" destOrd="0" presId="urn:microsoft.com/office/officeart/2005/8/layout/hProcess7"/>
    <dgm:cxn modelId="{5FED20CB-6E05-FB48-BBA5-9A7E15F47850}" type="presOf" srcId="{2D41F87C-FB7C-F548-BB8D-C8C32DC5405E}" destId="{03270B00-C39A-9148-9130-8DC770EAD426}" srcOrd="0" destOrd="0" presId="urn:microsoft.com/office/officeart/2005/8/layout/hProcess7"/>
    <dgm:cxn modelId="{BAB8B71B-807F-B04D-B358-E8D2CF4CD532}" type="presOf" srcId="{E25924E3-7823-2B49-BB86-D3C06D271FAE}" destId="{FF5F8078-5CE9-414D-9D4D-495647C2DB32}" srcOrd="0" destOrd="0" presId="urn:microsoft.com/office/officeart/2005/8/layout/hProcess7"/>
    <dgm:cxn modelId="{86A31BE7-D8E3-B243-8425-0470C9205EA0}" type="presOf" srcId="{9B11F717-4E6B-124A-AF2C-24DA4B976583}" destId="{942C2839-B515-1F41-81DD-3CE2684C0B3B}" srcOrd="0" destOrd="0" presId="urn:microsoft.com/office/officeart/2005/8/layout/hProcess7"/>
    <dgm:cxn modelId="{4E30E98D-D932-944C-8A0B-B2754219FB58}" type="presParOf" srcId="{3056D12F-2BD2-C642-8DDB-8CBA2B34A101}" destId="{F161A69F-174D-6B44-81CE-9DC4C64C3938}" srcOrd="0" destOrd="0" presId="urn:microsoft.com/office/officeart/2005/8/layout/hProcess7"/>
    <dgm:cxn modelId="{CF44BF55-12CF-BF47-8B90-D1F3A2EC008F}" type="presParOf" srcId="{F161A69F-174D-6B44-81CE-9DC4C64C3938}" destId="{DC90E084-7C9F-BF44-A4D0-317F6CAAEF23}" srcOrd="0" destOrd="0" presId="urn:microsoft.com/office/officeart/2005/8/layout/hProcess7"/>
    <dgm:cxn modelId="{EEA01FA0-C69C-F044-A757-9ED9D9BDB6B7}" type="presParOf" srcId="{F161A69F-174D-6B44-81CE-9DC4C64C3938}" destId="{C69A7C83-CC70-ED41-9432-3886E3A8CBA8}" srcOrd="1" destOrd="0" presId="urn:microsoft.com/office/officeart/2005/8/layout/hProcess7"/>
    <dgm:cxn modelId="{8625CA69-FC0B-2641-8FD7-ADB9813B1002}" type="presParOf" srcId="{F161A69F-174D-6B44-81CE-9DC4C64C3938}" destId="{90DF0302-D61B-F043-A8C2-1A5883B4ACA9}" srcOrd="2" destOrd="0" presId="urn:microsoft.com/office/officeart/2005/8/layout/hProcess7"/>
    <dgm:cxn modelId="{DD2917D1-B70B-4E4C-A673-7FD92B58DE86}" type="presParOf" srcId="{3056D12F-2BD2-C642-8DDB-8CBA2B34A101}" destId="{61E9A62F-B3F9-8F44-A7C5-86F4B30C5F92}" srcOrd="1" destOrd="0" presId="urn:microsoft.com/office/officeart/2005/8/layout/hProcess7"/>
    <dgm:cxn modelId="{C9CC23AD-64FB-A341-8946-195FDE907552}" type="presParOf" srcId="{3056D12F-2BD2-C642-8DDB-8CBA2B34A101}" destId="{7E647E45-18BF-6D4F-A499-1E9A6BE14F4D}" srcOrd="2" destOrd="0" presId="urn:microsoft.com/office/officeart/2005/8/layout/hProcess7"/>
    <dgm:cxn modelId="{967ED7ED-FB73-0546-9032-6F57473CC1B6}" type="presParOf" srcId="{7E647E45-18BF-6D4F-A499-1E9A6BE14F4D}" destId="{35DAF7B6-412C-1246-BADB-E882F3589239}" srcOrd="0" destOrd="0" presId="urn:microsoft.com/office/officeart/2005/8/layout/hProcess7"/>
    <dgm:cxn modelId="{AFEB3416-2EBD-994C-90E2-BBF9703F342B}" type="presParOf" srcId="{7E647E45-18BF-6D4F-A499-1E9A6BE14F4D}" destId="{9C60EDC4-C428-274B-B178-BA236A180CA8}" srcOrd="1" destOrd="0" presId="urn:microsoft.com/office/officeart/2005/8/layout/hProcess7"/>
    <dgm:cxn modelId="{1793B3DA-6211-2344-B13F-5B3593457B8A}" type="presParOf" srcId="{7E647E45-18BF-6D4F-A499-1E9A6BE14F4D}" destId="{F093391D-F8A6-B54F-920C-A81B115C3EA0}" srcOrd="2" destOrd="0" presId="urn:microsoft.com/office/officeart/2005/8/layout/hProcess7"/>
    <dgm:cxn modelId="{6022531A-51C6-DD4B-941B-AE60E707BA74}" type="presParOf" srcId="{3056D12F-2BD2-C642-8DDB-8CBA2B34A101}" destId="{0363B88D-9703-0242-AEC9-6D5BD47869C2}" srcOrd="3" destOrd="0" presId="urn:microsoft.com/office/officeart/2005/8/layout/hProcess7"/>
    <dgm:cxn modelId="{3754D64F-4003-514D-94B3-58714C116AB6}" type="presParOf" srcId="{3056D12F-2BD2-C642-8DDB-8CBA2B34A101}" destId="{BF8E5A1A-FA92-5948-80AC-6CAAAB7B3E8A}" srcOrd="4" destOrd="0" presId="urn:microsoft.com/office/officeart/2005/8/layout/hProcess7"/>
    <dgm:cxn modelId="{B8C07286-8BF1-BA41-B6C2-39F2FEC43831}" type="presParOf" srcId="{BF8E5A1A-FA92-5948-80AC-6CAAAB7B3E8A}" destId="{FF5F8078-5CE9-414D-9D4D-495647C2DB32}" srcOrd="0" destOrd="0" presId="urn:microsoft.com/office/officeart/2005/8/layout/hProcess7"/>
    <dgm:cxn modelId="{8B395A1E-B02A-BC47-A527-CCA4294ED887}" type="presParOf" srcId="{BF8E5A1A-FA92-5948-80AC-6CAAAB7B3E8A}" destId="{CD270A7A-4988-8849-98DA-0D7F6AAB4D7F}" srcOrd="1" destOrd="0" presId="urn:microsoft.com/office/officeart/2005/8/layout/hProcess7"/>
    <dgm:cxn modelId="{3FA21638-1762-1E4E-B664-5D26047D35F6}" type="presParOf" srcId="{BF8E5A1A-FA92-5948-80AC-6CAAAB7B3E8A}" destId="{03270B00-C39A-9148-9130-8DC770EAD426}" srcOrd="2" destOrd="0" presId="urn:microsoft.com/office/officeart/2005/8/layout/hProcess7"/>
    <dgm:cxn modelId="{60A5045A-3C05-0948-A7E6-A385E60C3464}" type="presParOf" srcId="{3056D12F-2BD2-C642-8DDB-8CBA2B34A101}" destId="{BCD64E27-1978-3B4D-8C4E-F084F0647C82}" srcOrd="5" destOrd="0" presId="urn:microsoft.com/office/officeart/2005/8/layout/hProcess7"/>
    <dgm:cxn modelId="{6F10CDAE-49CA-B441-9559-F713B9DAFB6E}" type="presParOf" srcId="{3056D12F-2BD2-C642-8DDB-8CBA2B34A101}" destId="{A47F25CA-8E30-364C-9152-2979F650265A}" srcOrd="6" destOrd="0" presId="urn:microsoft.com/office/officeart/2005/8/layout/hProcess7"/>
    <dgm:cxn modelId="{3D92D4E4-94A6-6E45-A040-B2F151E778B0}" type="presParOf" srcId="{A47F25CA-8E30-364C-9152-2979F650265A}" destId="{0F4ECD79-C86C-B142-913B-AB8BE44FDFF4}" srcOrd="0" destOrd="0" presId="urn:microsoft.com/office/officeart/2005/8/layout/hProcess7"/>
    <dgm:cxn modelId="{8A50ABC7-0BC0-134C-9302-52B89C292687}" type="presParOf" srcId="{A47F25CA-8E30-364C-9152-2979F650265A}" destId="{6417D524-C588-E142-BDC2-C92399D064FA}" srcOrd="1" destOrd="0" presId="urn:microsoft.com/office/officeart/2005/8/layout/hProcess7"/>
    <dgm:cxn modelId="{92C91380-32A1-AC44-AED8-66B317B44B47}" type="presParOf" srcId="{A47F25CA-8E30-364C-9152-2979F650265A}" destId="{1069A88C-DEBB-E943-A3F7-D57A2075B34D}" srcOrd="2" destOrd="0" presId="urn:microsoft.com/office/officeart/2005/8/layout/hProcess7"/>
    <dgm:cxn modelId="{F9430EF1-BB10-7B49-991C-00302884A3D0}" type="presParOf" srcId="{3056D12F-2BD2-C642-8DDB-8CBA2B34A101}" destId="{3FB7EF97-17EC-304E-9424-CD864A66581E}" srcOrd="7" destOrd="0" presId="urn:microsoft.com/office/officeart/2005/8/layout/hProcess7"/>
    <dgm:cxn modelId="{633278AF-46F4-374B-B302-8504357757FD}" type="presParOf" srcId="{3056D12F-2BD2-C642-8DDB-8CBA2B34A101}" destId="{18FF49D1-FD4F-B84D-932B-7E8B88F104CA}" srcOrd="8" destOrd="0" presId="urn:microsoft.com/office/officeart/2005/8/layout/hProcess7"/>
    <dgm:cxn modelId="{7BBD2FDE-BA34-1348-A8C0-064C3DDDDF2D}" type="presParOf" srcId="{18FF49D1-FD4F-B84D-932B-7E8B88F104CA}" destId="{FB1908B5-9FEB-A345-8F6A-420CB91CF087}" srcOrd="0" destOrd="0" presId="urn:microsoft.com/office/officeart/2005/8/layout/hProcess7"/>
    <dgm:cxn modelId="{F7388C52-3C5B-474A-9553-7DFA640461B4}" type="presParOf" srcId="{18FF49D1-FD4F-B84D-932B-7E8B88F104CA}" destId="{3B74CE13-C2FF-1140-BD6E-269582628279}" srcOrd="1" destOrd="0" presId="urn:microsoft.com/office/officeart/2005/8/layout/hProcess7"/>
    <dgm:cxn modelId="{28B2B3B3-8D7E-D245-A72F-13F18F231F31}" type="presParOf" srcId="{18FF49D1-FD4F-B84D-932B-7E8B88F104CA}" destId="{942C2839-B515-1F41-81DD-3CE2684C0B3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0E084-7C9F-BF44-A4D0-317F6CAAEF23}">
      <dsp:nvSpPr>
        <dsp:cNvPr id="0" name=""/>
        <dsp:cNvSpPr/>
      </dsp:nvSpPr>
      <dsp:spPr>
        <a:xfrm>
          <a:off x="0" y="816237"/>
          <a:ext cx="2234119" cy="268094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6200000">
        <a:off x="-875774" y="1692012"/>
        <a:ext cx="2198373" cy="446823"/>
      </dsp:txXfrm>
    </dsp:sp>
    <dsp:sp modelId="{90DF0302-D61B-F043-A8C2-1A5883B4ACA9}">
      <dsp:nvSpPr>
        <dsp:cNvPr id="0" name=""/>
        <dsp:cNvSpPr/>
      </dsp:nvSpPr>
      <dsp:spPr>
        <a:xfrm>
          <a:off x="446823" y="816237"/>
          <a:ext cx="1664419" cy="2680943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1. 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Connect</a:t>
          </a:r>
          <a:endParaRPr lang="en-US" sz="31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6823" y="816237"/>
        <a:ext cx="1664419" cy="2680943"/>
      </dsp:txXfrm>
    </dsp:sp>
    <dsp:sp modelId="{FF5F8078-5CE9-414D-9D4D-495647C2DB32}">
      <dsp:nvSpPr>
        <dsp:cNvPr id="0" name=""/>
        <dsp:cNvSpPr/>
      </dsp:nvSpPr>
      <dsp:spPr>
        <a:xfrm>
          <a:off x="2312833" y="793128"/>
          <a:ext cx="2234119" cy="268094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6200000">
        <a:off x="1437058" y="1668903"/>
        <a:ext cx="2198373" cy="446823"/>
      </dsp:txXfrm>
    </dsp:sp>
    <dsp:sp modelId="{9C60EDC4-C428-274B-B178-BA236A180CA8}">
      <dsp:nvSpPr>
        <dsp:cNvPr id="0" name=""/>
        <dsp:cNvSpPr/>
      </dsp:nvSpPr>
      <dsp:spPr>
        <a:xfrm rot="5400000">
          <a:off x="2127139" y="2922322"/>
          <a:ext cx="393729" cy="33511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70B00-C39A-9148-9130-8DC770EAD426}">
      <dsp:nvSpPr>
        <dsp:cNvPr id="0" name=""/>
        <dsp:cNvSpPr/>
      </dsp:nvSpPr>
      <dsp:spPr>
        <a:xfrm>
          <a:off x="2759657" y="793128"/>
          <a:ext cx="1664419" cy="2680943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000000"/>
              </a:solidFill>
            </a:rPr>
            <a:t>2. 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b="1" kern="1200" dirty="0" smtClean="0">
            <a:solidFill>
              <a:srgbClr val="000000"/>
            </a:solidFill>
          </a:endParaRP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000000"/>
              </a:solidFill>
            </a:rPr>
            <a:t>Educate</a:t>
          </a:r>
          <a:endParaRPr lang="en-US" sz="3100" b="1" kern="1200" dirty="0">
            <a:solidFill>
              <a:srgbClr val="000000"/>
            </a:solidFill>
          </a:endParaRPr>
        </a:p>
      </dsp:txBody>
      <dsp:txXfrm>
        <a:off x="2759657" y="793128"/>
        <a:ext cx="1664419" cy="2680943"/>
      </dsp:txXfrm>
    </dsp:sp>
    <dsp:sp modelId="{FB1908B5-9FEB-A345-8F6A-420CB91CF087}">
      <dsp:nvSpPr>
        <dsp:cNvPr id="0" name=""/>
        <dsp:cNvSpPr/>
      </dsp:nvSpPr>
      <dsp:spPr>
        <a:xfrm>
          <a:off x="4625147" y="793128"/>
          <a:ext cx="2234119" cy="268094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16200000">
        <a:off x="3749372" y="1668903"/>
        <a:ext cx="2198373" cy="446823"/>
      </dsp:txXfrm>
    </dsp:sp>
    <dsp:sp modelId="{6417D524-C588-E142-BDC2-C92399D064FA}">
      <dsp:nvSpPr>
        <dsp:cNvPr id="0" name=""/>
        <dsp:cNvSpPr/>
      </dsp:nvSpPr>
      <dsp:spPr>
        <a:xfrm rot="5400000">
          <a:off x="4439453" y="2922322"/>
          <a:ext cx="393729" cy="33511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C2839-B515-1F41-81DD-3CE2684C0B3B}">
      <dsp:nvSpPr>
        <dsp:cNvPr id="0" name=""/>
        <dsp:cNvSpPr/>
      </dsp:nvSpPr>
      <dsp:spPr>
        <a:xfrm>
          <a:off x="5071971" y="793128"/>
          <a:ext cx="1664419" cy="2680943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000000"/>
              </a:solidFill>
            </a:rPr>
            <a:t>3. 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b="1" kern="1200" dirty="0" smtClean="0">
            <a:solidFill>
              <a:srgbClr val="000000"/>
            </a:solidFill>
          </a:endParaRP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rgbClr val="000000"/>
              </a:solidFill>
            </a:rPr>
            <a:t>Partner</a:t>
          </a:r>
          <a:endParaRPr lang="en-US" sz="3100" b="1" kern="1200" dirty="0">
            <a:solidFill>
              <a:srgbClr val="000000"/>
            </a:solidFill>
          </a:endParaRPr>
        </a:p>
      </dsp:txBody>
      <dsp:txXfrm>
        <a:off x="5071971" y="793128"/>
        <a:ext cx="1664419" cy="268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1FDDD56-DB60-9F44-8694-BB91B702003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08F515-AF08-7F4B-8D03-6EE6F71EBD7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56-DB60-9F44-8694-BB91B702003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515-AF08-7F4B-8D03-6EE6F71EB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56-DB60-9F44-8694-BB91B702003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515-AF08-7F4B-8D03-6EE6F71EB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56-DB60-9F44-8694-BB91B702003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515-AF08-7F4B-8D03-6EE6F71EB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56-DB60-9F44-8694-BB91B702003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515-AF08-7F4B-8D03-6EE6F71EB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56-DB60-9F44-8694-BB91B702003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515-AF08-7F4B-8D03-6EE6F71EBD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56-DB60-9F44-8694-BB91B702003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515-AF08-7F4B-8D03-6EE6F71EB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56-DB60-9F44-8694-BB91B702003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515-AF08-7F4B-8D03-6EE6F71EB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56-DB60-9F44-8694-BB91B702003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515-AF08-7F4B-8D03-6EE6F71EB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56-DB60-9F44-8694-BB91B702003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515-AF08-7F4B-8D03-6EE6F71EBD7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DD56-DB60-9F44-8694-BB91B702003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F515-AF08-7F4B-8D03-6EE6F71EBD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1FDDD56-DB60-9F44-8694-BB91B702003D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C08F515-AF08-7F4B-8D03-6EE6F71EBD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3" y="0"/>
            <a:ext cx="7545765" cy="44958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008000"/>
                </a:solidFill>
              </a:rPr>
              <a:t>Three Phases of Successful Client Relationship: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Educate</a:t>
            </a:r>
            <a:br>
              <a:rPr lang="en-US" dirty="0" smtClean="0"/>
            </a:br>
            <a:r>
              <a:rPr lang="en-US" dirty="0" smtClean="0"/>
              <a:t>Partner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162" y="5057296"/>
            <a:ext cx="5421950" cy="730317"/>
          </a:xfrm>
        </p:spPr>
        <p:txBody>
          <a:bodyPr/>
          <a:lstStyle/>
          <a:p>
            <a:r>
              <a:rPr lang="en-US" dirty="0" smtClean="0"/>
              <a:t>Presented by Career Span, Inc.</a:t>
            </a:r>
            <a:endParaRPr lang="en-US" dirty="0"/>
          </a:p>
        </p:txBody>
      </p:sp>
      <p:pic>
        <p:nvPicPr>
          <p:cNvPr id="4" name="Picture 3" descr="Career-Span-logo-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6" y="4495800"/>
            <a:ext cx="1576457" cy="189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Call Career Span, Inc. today!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 will customize a training for your organization to meet goals and achieve positive outcomes with clients.</a:t>
            </a:r>
          </a:p>
          <a:p>
            <a:endParaRPr lang="en-US" b="1" dirty="0"/>
          </a:p>
          <a:p>
            <a:r>
              <a:rPr lang="en-US" b="1" dirty="0" smtClean="0"/>
              <a:t>(859) 608-9756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6" descr="Career-Span-logo-web.jpg"/>
          <p:cNvPicPr>
            <a:picLocks noGrp="1"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4" b="35899"/>
          <a:stretch/>
        </p:blipFill>
        <p:spPr>
          <a:xfrm>
            <a:off x="2378364" y="4404742"/>
            <a:ext cx="2246248" cy="176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0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D0D0D"/>
                </a:solidFill>
              </a:rPr>
              <a:t>CONNECT</a:t>
            </a:r>
            <a:endParaRPr lang="en-US" sz="4800" b="1" dirty="0">
              <a:solidFill>
                <a:srgbClr val="0D0D0D"/>
              </a:solidFill>
            </a:endParaRPr>
          </a:p>
        </p:txBody>
      </p:sp>
      <p:pic>
        <p:nvPicPr>
          <p:cNvPr id="4" name="Content Placeholder 3" descr="handshsunfi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6" b="24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307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810" y="547325"/>
            <a:ext cx="7126083" cy="2495809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  </a:t>
            </a:r>
            <a:br>
              <a:rPr lang="en-US" sz="4400" dirty="0" smtClean="0"/>
            </a:br>
            <a:r>
              <a:rPr lang="en-US" sz="4400" dirty="0" smtClean="0"/>
              <a:t>  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Connecting with a client is the most important skill you will learn in workforce development.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78000" y="4156364"/>
            <a:ext cx="58189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our training, you will learn</a:t>
            </a:r>
          </a:p>
          <a:p>
            <a:r>
              <a:rPr lang="en-US" sz="2800" b="1" dirty="0" smtClean="0"/>
              <a:t>the five simple steps to ensure</a:t>
            </a:r>
          </a:p>
          <a:p>
            <a:r>
              <a:rPr lang="en-US" sz="2800" b="1" dirty="0" smtClean="0"/>
              <a:t>a positive start with your client relationship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511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D0D0D"/>
                </a:solidFill>
              </a:rPr>
              <a:t>EDUCATE</a:t>
            </a:r>
            <a:endParaRPr lang="en-US" sz="4800" b="1" dirty="0">
              <a:solidFill>
                <a:srgbClr val="0D0D0D"/>
              </a:solidFill>
            </a:endParaRPr>
          </a:p>
        </p:txBody>
      </p:sp>
      <p:pic>
        <p:nvPicPr>
          <p:cNvPr id="5" name="Content Placeholder 4" descr="WM2A4239-6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8" b="111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64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8000"/>
                </a:solidFill>
              </a:rPr>
              <a:t>EDUCATE</a:t>
            </a:r>
            <a:endParaRPr lang="en-US" sz="5400" dirty="0">
              <a:solidFill>
                <a:srgbClr val="008000"/>
              </a:solidFill>
            </a:endParaRPr>
          </a:p>
        </p:txBody>
      </p:sp>
      <p:pic>
        <p:nvPicPr>
          <p:cNvPr id="6" name="Content Placeholder 5" descr="profe-2-neg-sin-1113fg-v-98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37" r="-51737"/>
          <a:stretch>
            <a:fillRect/>
          </a:stretch>
        </p:blipFill>
        <p:spPr>
          <a:xfrm>
            <a:off x="551783" y="637757"/>
            <a:ext cx="7839756" cy="4534607"/>
          </a:xfrm>
        </p:spPr>
      </p:pic>
      <p:sp>
        <p:nvSpPr>
          <p:cNvPr id="7" name="TextBox 6"/>
          <p:cNvSpPr txBox="1"/>
          <p:nvPr/>
        </p:nvSpPr>
        <p:spPr>
          <a:xfrm>
            <a:off x="2886364" y="1027665"/>
            <a:ext cx="3455659" cy="1430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>
                <a:solidFill>
                  <a:srgbClr val="008000"/>
                </a:solidFill>
              </a:rPr>
              <a:t>Two Basic Job Search Strategies</a:t>
            </a:r>
            <a:endParaRPr lang="en-US" sz="3200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783" y="3765606"/>
            <a:ext cx="89901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b="1" dirty="0" smtClean="0"/>
              <a:t>We will teach you the two job search strategies everyone uses.</a:t>
            </a:r>
          </a:p>
          <a:p>
            <a:r>
              <a:rPr lang="en-US" sz="2000" b="1" dirty="0" smtClean="0"/>
              <a:t>One choice has a 90% success rate. This knowledge verifies they</a:t>
            </a:r>
          </a:p>
          <a:p>
            <a:r>
              <a:rPr lang="en-US" sz="2000" b="1" dirty="0"/>
              <a:t>n</a:t>
            </a:r>
            <a:r>
              <a:rPr lang="en-US" sz="2000" b="1" dirty="0" smtClean="0"/>
              <a:t>eed to come back to the expert.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70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09" y="1027663"/>
            <a:ext cx="7329325" cy="39830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8000"/>
                </a:solidFill>
              </a:rPr>
              <a:t>We teach you how to educate your client</a:t>
            </a:r>
            <a:br>
              <a:rPr lang="en-US" sz="4000" dirty="0" smtClean="0">
                <a:solidFill>
                  <a:srgbClr val="008000"/>
                </a:solidFill>
              </a:rPr>
            </a:br>
            <a:r>
              <a:rPr lang="en-US" sz="4000" dirty="0" smtClean="0">
                <a:solidFill>
                  <a:srgbClr val="008000"/>
                </a:solidFill>
              </a:rPr>
              <a:t>about these </a:t>
            </a:r>
            <a:r>
              <a:rPr lang="en-US" sz="4000" dirty="0" smtClean="0"/>
              <a:t>strategies.</a:t>
            </a:r>
            <a:br>
              <a:rPr lang="en-US" sz="4000" dirty="0" smtClean="0"/>
            </a:br>
            <a:r>
              <a:rPr lang="en-US" dirty="0" smtClean="0"/>
              <a:t>Especially, the one </a:t>
            </a:r>
            <a:r>
              <a:rPr lang="en-US" dirty="0" smtClean="0"/>
              <a:t>with a 90% success rate</a:t>
            </a:r>
            <a:r>
              <a:rPr lang="en-US" dirty="0" smtClean="0"/>
              <a:t>.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659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D0D0D"/>
                </a:solidFill>
              </a:rPr>
              <a:t>PARTNER</a:t>
            </a:r>
            <a:endParaRPr lang="en-US" sz="4400" b="1" dirty="0">
              <a:solidFill>
                <a:srgbClr val="0D0D0D"/>
              </a:solidFill>
            </a:endParaRPr>
          </a:p>
        </p:txBody>
      </p:sp>
      <p:pic>
        <p:nvPicPr>
          <p:cNvPr id="4" name="Content Placeholder 3" descr="partnership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5" b="236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226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27663"/>
            <a:ext cx="7236961" cy="416779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We focus on how to successfully partner with your client.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This includes resources and activities.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543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Clients</a:t>
            </a:r>
            <a:r>
              <a:rPr lang="en-US" sz="4000" dirty="0" smtClean="0"/>
              <a:t> won’t care what you know until they know you care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322233"/>
              </p:ext>
            </p:extLst>
          </p:nvPr>
        </p:nvGraphicFramePr>
        <p:xfrm>
          <a:off x="1142108" y="1905000"/>
          <a:ext cx="6859786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49</TotalTime>
  <Words>150</Words>
  <Application>Microsoft Macintosh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Three Phases of Successful Client Relationship: Connect Educate Partner</vt:lpstr>
      <vt:lpstr>CONNECT</vt:lpstr>
      <vt:lpstr>       Connecting with a client is the most important skill you will learn in workforce development. </vt:lpstr>
      <vt:lpstr>EDUCATE</vt:lpstr>
      <vt:lpstr>EDUCATE</vt:lpstr>
      <vt:lpstr>We teach you how to educate your client about these strategies. Especially, the one with a 90% success rate. </vt:lpstr>
      <vt:lpstr>PARTNER</vt:lpstr>
      <vt:lpstr>We focus on how to successfully partner with your client.  This includes resources and activities.</vt:lpstr>
      <vt:lpstr>Clients won’t care what you know until they know you care.</vt:lpstr>
      <vt:lpstr>Call Career Span, Inc. today!</vt:lpstr>
    </vt:vector>
  </TitlesOfParts>
  <Company>Career Span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Hunter</dc:creator>
  <cp:lastModifiedBy>Carla Hunter</cp:lastModifiedBy>
  <cp:revision>5</cp:revision>
  <dcterms:created xsi:type="dcterms:W3CDTF">2016-04-12T17:38:54Z</dcterms:created>
  <dcterms:modified xsi:type="dcterms:W3CDTF">2016-04-14T14:59:58Z</dcterms:modified>
</cp:coreProperties>
</file>